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18ED86-DA11-4E07-97BE-BCC7339F53DB}" v="319" dt="2023-08-16T18:13:01.0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FA23-0987-1CE8-B1A4-08334AAEF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FDEA6-A9A6-B98F-7DC4-9604B95497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E3633-C382-B242-8D98-AB23116AC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8A7E-74EA-45D1-AB2D-4E5E21803B2A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C4765-95D0-4980-267B-80EE3BAD2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DFB79-AE9F-B37E-1F5C-37BED2690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8BF8-F328-4421-81E2-F7413BAB7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2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DC0F8-0CBC-CBAC-6911-14A8502D7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C1CAB6-7999-EE54-82A1-9E5D6A4FE3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548C1-37F6-BFA3-0041-C51592E09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8A7E-74EA-45D1-AB2D-4E5E21803B2A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BF9A2-FDFD-D05F-CE80-F6F08F858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22D06-918E-505F-0F42-155632664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8BF8-F328-4421-81E2-F7413BAB7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85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293F0F-130B-ABB7-FA74-DDDAB1B0C3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74C84-5567-04B0-430B-97156C395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EDA36-6654-90D8-87F2-6D29A50CF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8A7E-74EA-45D1-AB2D-4E5E21803B2A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15B50-913A-F7BC-3C6C-386F8D213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46AC6-C214-B255-B3E0-325D8EE92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8BF8-F328-4421-81E2-F7413BAB7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9050D-864B-7733-7EA5-8174DA73A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2F9F8-0B35-E343-B18D-208094547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F9264-D264-736C-2F56-F12EE2964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8A7E-74EA-45D1-AB2D-4E5E21803B2A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2797F-CBD4-C520-04C7-73381943D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54CC-E847-0E1D-3AC2-771E5625F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8BF8-F328-4421-81E2-F7413BAB7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6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C6FC-C736-1D29-704C-625165AA2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367830-7C72-4F58-3375-451219815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DFE23-3677-4DC0-A098-919AF4AD2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8A7E-74EA-45D1-AB2D-4E5E21803B2A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EAFEB-14D0-F828-66E8-9E064DA18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F7C21-DE06-292F-E8EE-532DE4738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8BF8-F328-4421-81E2-F7413BAB7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85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1A0B-F678-7E64-7B31-BD1AC3C63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3EB76-0215-76D9-175E-BF7F9EAE00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A1C61F-11AF-6341-B405-38127DF06C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E96A4-5F03-E6EF-3ACB-3BF1C866D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8A7E-74EA-45D1-AB2D-4E5E21803B2A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7BC3B0-E309-B4A1-DFBF-768AFFFE8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032409-7F8F-F181-5EDF-152E70F79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8BF8-F328-4421-81E2-F7413BAB7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55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065E1-FFDA-2459-2E08-566E6A7FD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3F44F-13BA-B2CA-FACF-3AE02ED35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A7E79A-DE89-F6AF-7EB7-FBC5AD599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E3481F-5F51-19DE-A436-066011C259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DE285D-563B-D841-BD50-FAE1C6C078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F164DB-B59B-FF4A-61C4-42D3FA6AC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8A7E-74EA-45D1-AB2D-4E5E21803B2A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656A2D-0635-2989-F51E-8D665E25E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088087-D0BD-03E7-2701-7FDD2A4C8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8BF8-F328-4421-81E2-F7413BAB7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16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D4A86-F7B7-0E3B-977F-90568D3DA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2E5B85-C9E0-A718-562D-274881B5B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8A7E-74EA-45D1-AB2D-4E5E21803B2A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032DB1-1E43-7C7B-7D61-F09E88B6B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3E2D58-5A9F-A8C3-81D5-EDC7F69E1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8BF8-F328-4421-81E2-F7413BAB7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CE7ED5-28F4-C066-6394-560471FE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8A7E-74EA-45D1-AB2D-4E5E21803B2A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39A750-09FF-F96E-777C-39A3427EE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5CF22-6F71-2A52-A078-A92B3AFF5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8BF8-F328-4421-81E2-F7413BAB7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4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EEC45-47B7-AFE0-8216-D2437A2D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779E2-18F4-076D-7000-646E2B60C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F9A206-FB6D-40DA-FCA4-F39D114EF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6BAB6C-3580-020B-ECDA-5494D6A98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8A7E-74EA-45D1-AB2D-4E5E21803B2A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B2A63A-DEA3-B539-2BAC-BAA3CF1AC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8D21A9-E6E8-97E0-1104-299EBC793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8BF8-F328-4421-81E2-F7413BAB7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88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9EDD1-31FD-7F35-DE4C-4C918D750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81D586-EEED-552E-D956-D0489DF6B2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B0174-E707-50B3-4D83-ABBFFFB33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4743BE-8B93-EE49-79C5-3BB94B335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8A7E-74EA-45D1-AB2D-4E5E21803B2A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0B83A0-4A80-0E15-E900-B3104B64D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85C5F-6B91-392E-D2CC-08BFECFF6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8BF8-F328-4421-81E2-F7413BAB7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0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A2CCC3-4257-1BF0-03D0-A9C2AB399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97F41-1CC1-8882-FE6E-963D9FEF6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FDF3C-EDE9-3B0A-D665-917E889B71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08A7E-74EA-45D1-AB2D-4E5E21803B2A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E7434-60FD-57F2-67DC-A6E88DFB5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75560-4BD2-7964-7942-9B59A7204A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78BF8-F328-4421-81E2-F7413BAB7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4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truck with a flag behind it&#10;&#10;Description automatically generated">
            <a:extLst>
              <a:ext uri="{FF2B5EF4-FFF2-40B4-BE49-F238E27FC236}">
                <a16:creationId xmlns:a16="http://schemas.microsoft.com/office/drawing/2014/main" id="{00CCEEDF-907D-1DED-508A-BAF54F1A8DB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>
              <a:alphaModFix amt="20000"/>
            </a:blip>
            <a:srcRect/>
            <a:stretch>
              <a:fillRect/>
            </a:stretch>
          </a:blipFill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F25DE7-3A56-BFF7-EC0E-32F53317EA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u="sng" dirty="0">
                <a:latin typeface="+mn-lt"/>
              </a:rPr>
              <a:t>DOT Stop 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5DC4C6-6C5C-D52A-BEEE-93EEC45564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to produce your driver log from the Samsara app if stopped by a DOT officer and they ask for it</a:t>
            </a:r>
          </a:p>
        </p:txBody>
      </p:sp>
    </p:spTree>
    <p:extLst>
      <p:ext uri="{BB962C8B-B14F-4D97-AF65-F5344CB8AC3E}">
        <p14:creationId xmlns:p14="http://schemas.microsoft.com/office/powerpoint/2010/main" val="4103104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hone with a screen showing time and numbers&#10;&#10;Description automatically generated">
            <a:extLst>
              <a:ext uri="{FF2B5EF4-FFF2-40B4-BE49-F238E27FC236}">
                <a16:creationId xmlns:a16="http://schemas.microsoft.com/office/drawing/2014/main" id="{72FF86B6-A0D4-4C48-7B60-5E79D9344B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95101" y="1178280"/>
            <a:ext cx="3609020" cy="3264693"/>
          </a:xfrm>
        </p:spPr>
      </p:pic>
      <p:pic>
        <p:nvPicPr>
          <p:cNvPr id="10" name="Content Placeholder 9" descr="A finger touching a touch screen device&#10;&#10;Description automatically generated">
            <a:extLst>
              <a:ext uri="{FF2B5EF4-FFF2-40B4-BE49-F238E27FC236}">
                <a16:creationId xmlns:a16="http://schemas.microsoft.com/office/drawing/2014/main" id="{FAA5D5FE-B075-B0B8-A535-85F704A92E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72732" y="1497614"/>
            <a:ext cx="3609019" cy="2626024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0086A6-EDC9-0F39-2FF2-872A9B4296F1}"/>
              </a:ext>
            </a:extLst>
          </p:cNvPr>
          <p:cNvSpPr txBox="1"/>
          <p:nvPr/>
        </p:nvSpPr>
        <p:spPr>
          <a:xfrm>
            <a:off x="1112808" y="5408762"/>
            <a:ext cx="4528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your home screen, press the </a:t>
            </a:r>
            <a:r>
              <a:rPr lang="en-US" dirty="0" err="1"/>
              <a:t>HoS</a:t>
            </a:r>
            <a:r>
              <a:rPr lang="en-US" dirty="0"/>
              <a:t> (Hours of Service) button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1EB742-5699-BD17-A85D-36F27214454B}"/>
              </a:ext>
            </a:extLst>
          </p:cNvPr>
          <p:cNvSpPr txBox="1"/>
          <p:nvPr/>
        </p:nvSpPr>
        <p:spPr>
          <a:xfrm>
            <a:off x="6996023" y="5270740"/>
            <a:ext cx="3536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page will appear, scroll down below the circles</a:t>
            </a:r>
          </a:p>
        </p:txBody>
      </p:sp>
    </p:spTree>
    <p:extLst>
      <p:ext uri="{BB962C8B-B14F-4D97-AF65-F5344CB8AC3E}">
        <p14:creationId xmlns:p14="http://schemas.microsoft.com/office/powerpoint/2010/main" val="3861141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finger pointing at a screen&#10;&#10;Description automatically generated">
            <a:extLst>
              <a:ext uri="{FF2B5EF4-FFF2-40B4-BE49-F238E27FC236}">
                <a16:creationId xmlns:a16="http://schemas.microsoft.com/office/drawing/2014/main" id="{BB6470D0-6AC3-2B60-58E4-C206822F95B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88480" y="1239680"/>
            <a:ext cx="4352925" cy="3264693"/>
          </a:xfrm>
        </p:spPr>
      </p:pic>
      <p:pic>
        <p:nvPicPr>
          <p:cNvPr id="8" name="Content Placeholder 7" descr="A cell phone with a screen&#10;&#10;Description automatically generated">
            <a:extLst>
              <a:ext uri="{FF2B5EF4-FFF2-40B4-BE49-F238E27FC236}">
                <a16:creationId xmlns:a16="http://schemas.microsoft.com/office/drawing/2014/main" id="{EC213AD0-A054-CD0C-F6C3-46B94FE0F4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50595" y="1239680"/>
            <a:ext cx="4352925" cy="3264693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4014B4-B8D3-AED9-0AAD-0F89F1B8CABD}"/>
              </a:ext>
            </a:extLst>
          </p:cNvPr>
          <p:cNvSpPr txBox="1"/>
          <p:nvPr/>
        </p:nvSpPr>
        <p:spPr>
          <a:xfrm>
            <a:off x="1832596" y="5443268"/>
            <a:ext cx="3264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will see an icon that says “Roadside”, click on that icon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272BC-9CE4-6A99-C0D4-04ECB0B166BE}"/>
              </a:ext>
            </a:extLst>
          </p:cNvPr>
          <p:cNvSpPr txBox="1"/>
          <p:nvPr/>
        </p:nvSpPr>
        <p:spPr>
          <a:xfrm>
            <a:off x="6096000" y="5382883"/>
            <a:ext cx="5262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page will appear. You will need to create a PIN number, it can be anything that you want. You need to be sure to choose something that you will remember, it does not matter what four numbers you choose</a:t>
            </a:r>
          </a:p>
        </p:txBody>
      </p:sp>
    </p:spTree>
    <p:extLst>
      <p:ext uri="{BB962C8B-B14F-4D97-AF65-F5344CB8AC3E}">
        <p14:creationId xmlns:p14="http://schemas.microsoft.com/office/powerpoint/2010/main" val="2166675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finger touching a cell phone&#10;&#10;Description automatically generated">
            <a:extLst>
              <a:ext uri="{FF2B5EF4-FFF2-40B4-BE49-F238E27FC236}">
                <a16:creationId xmlns:a16="http://schemas.microsoft.com/office/drawing/2014/main" id="{393916F9-47B8-7A31-805B-4B23411787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2537" y="1231055"/>
            <a:ext cx="4352925" cy="3264693"/>
          </a:xfrm>
        </p:spPr>
      </p:pic>
      <p:pic>
        <p:nvPicPr>
          <p:cNvPr id="8" name="Content Placeholder 7" descr="A black cell phone with a blue and white screen&#10;&#10;Description automatically generated">
            <a:extLst>
              <a:ext uri="{FF2B5EF4-FFF2-40B4-BE49-F238E27FC236}">
                <a16:creationId xmlns:a16="http://schemas.microsoft.com/office/drawing/2014/main" id="{1FFC6026-C3D8-BBE6-A999-028EA79795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6538" y="1231054"/>
            <a:ext cx="4352925" cy="3264693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E210BD-F7A2-3CC5-52EC-CC8B5430CF8C}"/>
              </a:ext>
            </a:extLst>
          </p:cNvPr>
          <p:cNvSpPr txBox="1"/>
          <p:nvPr/>
        </p:nvSpPr>
        <p:spPr>
          <a:xfrm>
            <a:off x="1796653" y="5391509"/>
            <a:ext cx="3264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the “Lock and Continue” bar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70302F-2724-E770-2460-3C19580ECBC7}"/>
              </a:ext>
            </a:extLst>
          </p:cNvPr>
          <p:cNvSpPr txBox="1"/>
          <p:nvPr/>
        </p:nvSpPr>
        <p:spPr>
          <a:xfrm>
            <a:off x="7130654" y="5391509"/>
            <a:ext cx="3264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will pop up, click “OK”</a:t>
            </a:r>
          </a:p>
        </p:txBody>
      </p:sp>
    </p:spTree>
    <p:extLst>
      <p:ext uri="{BB962C8B-B14F-4D97-AF65-F5344CB8AC3E}">
        <p14:creationId xmlns:p14="http://schemas.microsoft.com/office/powerpoint/2010/main" val="3730615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black rectangular device with a screen on it&#10;&#10;Description automatically generated">
            <a:extLst>
              <a:ext uri="{FF2B5EF4-FFF2-40B4-BE49-F238E27FC236}">
                <a16:creationId xmlns:a16="http://schemas.microsoft.com/office/drawing/2014/main" id="{6F80FB8E-F632-001B-BE81-7E69B05B8C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2538" y="1248307"/>
            <a:ext cx="4352925" cy="3264693"/>
          </a:xfrm>
        </p:spPr>
      </p:pic>
      <p:pic>
        <p:nvPicPr>
          <p:cNvPr id="8" name="Content Placeholder 7" descr="A finger pointing at a screen&#10;&#10;Description automatically generated">
            <a:extLst>
              <a:ext uri="{FF2B5EF4-FFF2-40B4-BE49-F238E27FC236}">
                <a16:creationId xmlns:a16="http://schemas.microsoft.com/office/drawing/2014/main" id="{D71CDBA5-34DD-5CB6-1226-28FF893E30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00274" y="1248306"/>
            <a:ext cx="4352925" cy="3264693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8A3B58-280F-3BC4-2EE4-EE2E91E20027}"/>
              </a:ext>
            </a:extLst>
          </p:cNvPr>
          <p:cNvSpPr txBox="1"/>
          <p:nvPr/>
        </p:nvSpPr>
        <p:spPr>
          <a:xfrm>
            <a:off x="1796654" y="5313872"/>
            <a:ext cx="32646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daily log will pop up. At this point the DOT officer may ask to see just this part, hand them the tablet and they will advise from there.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776A6C-8296-01FD-B5CB-1CF76489288F}"/>
              </a:ext>
            </a:extLst>
          </p:cNvPr>
          <p:cNvSpPr txBox="1"/>
          <p:nvPr/>
        </p:nvSpPr>
        <p:spPr>
          <a:xfrm>
            <a:off x="7044390" y="5391509"/>
            <a:ext cx="3264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they ask to have the log transferred, click the word “Transfer” in the top right corner</a:t>
            </a:r>
          </a:p>
        </p:txBody>
      </p:sp>
    </p:spTree>
    <p:extLst>
      <p:ext uri="{BB962C8B-B14F-4D97-AF65-F5344CB8AC3E}">
        <p14:creationId xmlns:p14="http://schemas.microsoft.com/office/powerpoint/2010/main" val="1583594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tablet with a screen on&#10;&#10;Description automatically generated">
            <a:extLst>
              <a:ext uri="{FF2B5EF4-FFF2-40B4-BE49-F238E27FC236}">
                <a16:creationId xmlns:a16="http://schemas.microsoft.com/office/drawing/2014/main" id="{EE19D977-4D9D-2FF3-B85F-DFB83ACE24C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5504" y="1256934"/>
            <a:ext cx="4352925" cy="3264693"/>
          </a:xfr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609B377-8323-1B80-C744-5A259BB7A6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B5F14D-8079-F940-1645-9920566EACB5}"/>
              </a:ext>
            </a:extLst>
          </p:cNvPr>
          <p:cNvSpPr txBox="1"/>
          <p:nvPr/>
        </p:nvSpPr>
        <p:spPr>
          <a:xfrm>
            <a:off x="1589620" y="5400136"/>
            <a:ext cx="3264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will pop up, the DOT officer will need to advise you where they would like it </a:t>
            </a:r>
            <a:r>
              <a:rPr lang="en-US" dirty="0" err="1"/>
              <a:t>transfered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297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hand holding a tablet&#10;&#10;Description automatically generated">
            <a:extLst>
              <a:ext uri="{FF2B5EF4-FFF2-40B4-BE49-F238E27FC236}">
                <a16:creationId xmlns:a16="http://schemas.microsoft.com/office/drawing/2014/main" id="{0F1D1C5D-E7A9-259F-34EC-4A629007D8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1944" y="1196549"/>
            <a:ext cx="4352925" cy="3264693"/>
          </a:xfrm>
        </p:spPr>
      </p:pic>
      <p:pic>
        <p:nvPicPr>
          <p:cNvPr id="8" name="Content Placeholder 7" descr="A finger pressing a button on a cell phone&#10;&#10;Description automatically generated">
            <a:extLst>
              <a:ext uri="{FF2B5EF4-FFF2-40B4-BE49-F238E27FC236}">
                <a16:creationId xmlns:a16="http://schemas.microsoft.com/office/drawing/2014/main" id="{52AEAC43-85B7-1FAE-5321-1A8898F071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9" y="654020"/>
            <a:ext cx="3263503" cy="4351338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96673E-4482-EC17-DF30-E0E5CA85A790}"/>
              </a:ext>
            </a:extLst>
          </p:cNvPr>
          <p:cNvSpPr txBox="1"/>
          <p:nvPr/>
        </p:nvSpPr>
        <p:spPr>
          <a:xfrm>
            <a:off x="1796060" y="5348377"/>
            <a:ext cx="3264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there, to get back to your home screen, press the blue arrow in the top left corner of the screen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65F6EE-D72C-AEC2-7C76-F7D7976F6588}"/>
              </a:ext>
            </a:extLst>
          </p:cNvPr>
          <p:cNvSpPr txBox="1"/>
          <p:nvPr/>
        </p:nvSpPr>
        <p:spPr>
          <a:xfrm>
            <a:off x="7131249" y="5348377"/>
            <a:ext cx="3263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in the PIN number from earlier and click “Continue”</a:t>
            </a:r>
          </a:p>
        </p:txBody>
      </p:sp>
    </p:spTree>
    <p:extLst>
      <p:ext uri="{BB962C8B-B14F-4D97-AF65-F5344CB8AC3E}">
        <p14:creationId xmlns:p14="http://schemas.microsoft.com/office/powerpoint/2010/main" val="3303079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95D2F-AC7E-4BB0-04FA-66BDF5210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1BA6915-0AEF-BF1A-5DCB-7292D36A2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you have any questions, please do not hesitate to ask. We need ensure that all drivers are able to understand this protocol and the processes that go with is.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DOT requires that all ELD devices, whether it be your phone or the tablets that we have provided, are mounted on the dashboard of the vehicle. If you are driving a vehicle and the mount is broken or defective, be sure to mention it to either Garret or Mark so that we can get it fixed. </a:t>
            </a:r>
          </a:p>
        </p:txBody>
      </p:sp>
    </p:spTree>
    <p:extLst>
      <p:ext uri="{BB962C8B-B14F-4D97-AF65-F5344CB8AC3E}">
        <p14:creationId xmlns:p14="http://schemas.microsoft.com/office/powerpoint/2010/main" val="3144416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323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DOT Stop Procedure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DOT Stop Procedure</dc:title>
  <dc:creator>Daniel Blackburn</dc:creator>
  <cp:lastModifiedBy>Daniel Blackburn</cp:lastModifiedBy>
  <cp:revision>2</cp:revision>
  <dcterms:created xsi:type="dcterms:W3CDTF">2023-08-16T15:10:41Z</dcterms:created>
  <dcterms:modified xsi:type="dcterms:W3CDTF">2023-08-16T18:16:51Z</dcterms:modified>
</cp:coreProperties>
</file>